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CDA744-2F96-44EC-BB3D-508206AD9B61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ED10FE-1026-494B-989C-152FBF21759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Поездка </a:t>
            </a:r>
            <a:r>
              <a:rPr lang="ru-RU" dirty="0" err="1" smtClean="0"/>
              <a:t>Жостово</a:t>
            </a:r>
            <a:r>
              <a:rPr lang="ru-RU" dirty="0" smtClean="0"/>
              <a:t>-Федоскино!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576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501008"/>
            <a:ext cx="4830688" cy="3356992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5184576" cy="3384376"/>
          </a:xfrm>
        </p:spPr>
      </p:pic>
    </p:spTree>
    <p:extLst>
      <p:ext uri="{BB962C8B-B14F-4D97-AF65-F5344CB8AC3E}">
        <p14:creationId xmlns:p14="http://schemas.microsoft.com/office/powerpoint/2010/main" val="2723479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76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1632971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8640"/>
            <a:ext cx="4038600" cy="3028950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6478"/>
            <a:ext cx="4041775" cy="3031331"/>
          </a:xfrm>
        </p:spPr>
      </p:pic>
      <p:pic>
        <p:nvPicPr>
          <p:cNvPr id="1026" name="Picture 2" descr="C:\Users\rakovskaya\Pictures\getImageCA3EGA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84240"/>
            <a:ext cx="4933032" cy="357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01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" y="116632"/>
            <a:ext cx="8167315" cy="6624736"/>
          </a:xfrm>
        </p:spPr>
      </p:pic>
    </p:spTree>
    <p:extLst>
      <p:ext uri="{BB962C8B-B14F-4D97-AF65-F5344CB8AC3E}">
        <p14:creationId xmlns:p14="http://schemas.microsoft.com/office/powerpoint/2010/main" val="3225704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5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rakovskaya\Pictures\getImageCAELQA6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1"/>
            <a:ext cx="8352928" cy="640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8303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060848"/>
            <a:ext cx="3394472" cy="4525963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43" y="0"/>
            <a:ext cx="4896544" cy="3672408"/>
          </a:xfrm>
        </p:spPr>
      </p:pic>
    </p:spTree>
    <p:extLst>
      <p:ext uri="{BB962C8B-B14F-4D97-AF65-F5344CB8AC3E}">
        <p14:creationId xmlns:p14="http://schemas.microsoft.com/office/powerpoint/2010/main" val="3811441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2" y="3645024"/>
            <a:ext cx="4038600" cy="3028950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777961"/>
            <a:ext cx="5378416" cy="4033812"/>
          </a:xfrm>
        </p:spPr>
      </p:pic>
      <p:pic>
        <p:nvPicPr>
          <p:cNvPr id="3074" name="Picture 2" descr="C:\Users\rakovskaya\Pictures\getImageCAG0CC5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00984" cy="342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640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</TotalTime>
  <Words>3</Words>
  <Application>Microsoft Office PowerPoint</Application>
  <PresentationFormat>Экран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Поездка Жостово-Федоскино!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Поездка Жостово-Федоскино!</dc:title>
  <dc:creator>Раковская Марина Алексеевна</dc:creator>
  <cp:lastModifiedBy>Раковская Марина Алексеевна</cp:lastModifiedBy>
  <cp:revision>3</cp:revision>
  <dcterms:created xsi:type="dcterms:W3CDTF">2012-10-23T04:47:16Z</dcterms:created>
  <dcterms:modified xsi:type="dcterms:W3CDTF">2012-10-23T05:12:28Z</dcterms:modified>
</cp:coreProperties>
</file>